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42" d="100"/>
          <a:sy n="42" d="100"/>
        </p:scale>
        <p:origin x="43" y="18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16114-48A5-5645-8509-ACAC5F1429A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E09B-CDC0-6A49-AD63-C8F136F7F0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819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36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3358B-97F8-7D46-A1A1-834E1675C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FFB9BD-6ADF-4D4D-8E17-A90A73C9E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B1F36-6ACE-1F4B-9DF8-CEDDC899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4ECE6-A93A-6D40-B8E3-6C2F2C67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4299B9-9A0F-5847-8B1D-001107B3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44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D8315-9B6A-4743-8036-7DBAC303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67B51C-53D7-D247-AF28-18C6BF0FC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15A091-DF1A-C248-AF45-15A2776D2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9D623D-0953-E04B-9E60-C2E43A08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C7607-568E-254B-8FE2-2B700981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459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39BCB2-1691-CA44-B6A5-BE054DE88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056D52-FB84-554C-9305-36176564B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92230A-52D8-3D45-B25C-67185D07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905FAB-B205-9E40-ADB0-9C6C3E642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9C0F7-7B0D-0540-9CD3-AC35ABC7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900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61F57-7CAA-0A41-8CAE-4AAAAB18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F58AC-24A7-E440-885E-4916B7A14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20F111-695A-2A4A-A779-A63069F12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C00E5-8FFE-2743-B72E-121EE2C6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79B54D-B3C4-C548-9459-DAEBB22C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102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4C572-7F2B-9A49-9552-AD9D18B7B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5F21A-2C60-8B45-98FB-A8FE45AEC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BA7AD1-622B-E541-9A93-69CE9C4D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456AAC-D5D8-5840-8BAA-15823AEB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F0F91-FCDA-4541-ADC6-9B380D0A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52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A0E4D-A8CF-8044-8124-4FB9D536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7945A-EC4A-5B48-8391-14F04F443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4B7A43-150E-1E40-A24A-B79F73F91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DDAE8F-BBDC-BF4F-94C9-682966B5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DA1CDE-F27C-9A4C-99E2-663F55CC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34F24-3D01-8A4B-BD28-8CA9E96F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7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0AEA3-5449-A347-BD31-8BC10F8C5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A2CDCB-1ED2-CA4B-9C92-E4E7E4548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D7EFE9-F2ED-A343-9E4C-9C03F38CB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C55D31-A0FD-7340-8918-6587AD460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8E1C1C-DE3E-F34D-BF23-F8A3A4613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A038B6-1FD9-3944-8428-0B70A628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55AC37-84AB-1A4B-A82B-03DDC0CF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44383F-ACC5-8B4A-BE3E-989EAD76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734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26EB9-E846-3F4D-99C2-48991617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765348-E3A9-0141-8AA5-A496CD0A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9AF662-D25D-FB4F-8CF3-090A8221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368D0-0901-D440-9CBD-97F3872D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17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F0131D-635C-2441-998F-6A7D0A9A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030873-F2F4-C54B-805B-59E83EC4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340E11-E8C2-564B-BD48-E0C22CBF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0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7423E-912D-1F47-B1DD-FCCFFCF7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C256B-98EE-404C-823A-E75D9417D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1B626D-75C0-784B-9A49-616C011A1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AC0EBF-5DAC-F143-87F0-4D6D393E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6AB689-3B7C-0E43-94EC-5FB868922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58CA92-78B8-544D-980C-77980E4A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31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521F4-FC6F-3548-AAD6-00526BD8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0073A9-4A27-1649-9755-0CF76E02F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83840B-BF05-5E45-B4A9-F1EFE71F9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0E3637-3C3C-3A4B-8DBB-FA42CCD4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F11D51-174A-BA42-8AE2-8B7D397A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C6E442-C827-2041-A553-16593940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27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0A7424-4EA0-5943-BF62-4F665D2F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034A46-4D3D-8348-9785-A4961506D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722390-93B3-D44C-894C-7316C3883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65239-F709-F94D-B2E7-90E3F7745F43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25326E-151F-1B4B-A0D6-60B504329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CD7010-A7A9-9E4F-B5CD-5225674F5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DB4F3-1A75-AC47-97DD-5C42F353B2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455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sne_emd20_bestAcc0.8995"/>
          <p:cNvPicPr>
            <a:picLocks noChangeAspect="1"/>
          </p:cNvPicPr>
          <p:nvPr/>
        </p:nvPicPr>
        <p:blipFill>
          <a:blip r:embed="rId5"/>
          <a:srcRect l="-161" t="10548"/>
          <a:stretch>
            <a:fillRect/>
          </a:stretch>
        </p:blipFill>
        <p:spPr>
          <a:xfrm>
            <a:off x="1510748" y="4899660"/>
            <a:ext cx="1812290" cy="1618615"/>
          </a:xfrm>
          <a:prstGeom prst="rect">
            <a:avLst/>
          </a:prstGeom>
          <a:ln>
            <a:noFill/>
          </a:ln>
        </p:spPr>
      </p:pic>
      <p:pic>
        <p:nvPicPr>
          <p:cNvPr id="6" name="图片 5" descr="tsne_emd30_bestAcc0.9592"/>
          <p:cNvPicPr>
            <a:picLocks noChangeAspect="1"/>
          </p:cNvPicPr>
          <p:nvPr/>
        </p:nvPicPr>
        <p:blipFill>
          <a:blip r:embed="rId6"/>
          <a:srcRect l="-161" t="10552"/>
          <a:stretch>
            <a:fillRect/>
          </a:stretch>
        </p:blipFill>
        <p:spPr>
          <a:xfrm>
            <a:off x="3734518" y="4907915"/>
            <a:ext cx="1803400" cy="1610360"/>
          </a:xfrm>
          <a:prstGeom prst="rect">
            <a:avLst/>
          </a:prstGeom>
          <a:ln>
            <a:noFill/>
          </a:ln>
        </p:spPr>
      </p:pic>
      <p:pic>
        <p:nvPicPr>
          <p:cNvPr id="7" name="图片 6" descr="tsne_emd40_bestAcc0.9822"/>
          <p:cNvPicPr>
            <a:picLocks noChangeAspect="1"/>
          </p:cNvPicPr>
          <p:nvPr/>
        </p:nvPicPr>
        <p:blipFill>
          <a:blip r:embed="rId7"/>
          <a:srcRect l="129" t="10523"/>
          <a:stretch>
            <a:fillRect/>
          </a:stretch>
        </p:blipFill>
        <p:spPr>
          <a:xfrm>
            <a:off x="8152213" y="4979407"/>
            <a:ext cx="1815465" cy="1626870"/>
          </a:xfrm>
          <a:prstGeom prst="rect">
            <a:avLst/>
          </a:prstGeom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61093" y="5528945"/>
            <a:ext cx="1049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ours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11593" y="2314903"/>
            <a:ext cx="123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FS_Stega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276860" y="740410"/>
            <a:ext cx="756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SeSy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 descr="tsne_emd20_bestAcc0.8278"/>
          <p:cNvPicPr>
            <a:picLocks noChangeAspect="1"/>
          </p:cNvPicPr>
          <p:nvPr/>
        </p:nvPicPr>
        <p:blipFill>
          <a:blip r:embed="rId8"/>
          <a:srcRect l="-290" t="10638"/>
          <a:stretch>
            <a:fillRect/>
          </a:stretch>
        </p:blipFill>
        <p:spPr>
          <a:xfrm>
            <a:off x="8072942" y="3414102"/>
            <a:ext cx="1804035" cy="1607820"/>
          </a:xfrm>
          <a:prstGeom prst="rect">
            <a:avLst/>
          </a:prstGeom>
          <a:ln>
            <a:noFill/>
          </a:ln>
        </p:spPr>
      </p:pic>
      <p:pic>
        <p:nvPicPr>
          <p:cNvPr id="2" name="图片 1" descr="tsne_bestAcc0.6253"/>
          <p:cNvPicPr>
            <a:picLocks noChangeAspect="1"/>
          </p:cNvPicPr>
          <p:nvPr/>
        </p:nvPicPr>
        <p:blipFill>
          <a:blip r:embed="rId9"/>
          <a:srcRect l="-97" t="10638"/>
          <a:stretch>
            <a:fillRect/>
          </a:stretch>
        </p:blipFill>
        <p:spPr>
          <a:xfrm>
            <a:off x="1481944" y="3348355"/>
            <a:ext cx="1783715" cy="1592580"/>
          </a:xfrm>
          <a:prstGeom prst="rect">
            <a:avLst/>
          </a:prstGeom>
          <a:ln>
            <a:noFill/>
          </a:ln>
        </p:spPr>
      </p:pic>
      <p:pic>
        <p:nvPicPr>
          <p:cNvPr id="3" name="图片 2" descr="tsne_emd10_bestAcc0.7353"/>
          <p:cNvPicPr>
            <a:picLocks noChangeAspect="1"/>
          </p:cNvPicPr>
          <p:nvPr/>
        </p:nvPicPr>
        <p:blipFill>
          <a:blip r:embed="rId10"/>
          <a:srcRect l="-161" t="10613"/>
          <a:stretch>
            <a:fillRect/>
          </a:stretch>
        </p:blipFill>
        <p:spPr>
          <a:xfrm>
            <a:off x="5969318" y="3317023"/>
            <a:ext cx="1783080" cy="1591945"/>
          </a:xfrm>
          <a:prstGeom prst="rect">
            <a:avLst/>
          </a:prstGeom>
          <a:ln>
            <a:noFill/>
          </a:ln>
        </p:spPr>
      </p:pic>
      <p:pic>
        <p:nvPicPr>
          <p:cNvPr id="12" name="图片 11" descr="tsne_emd20_bestAcc0.8866"/>
          <p:cNvPicPr>
            <a:picLocks noChangeAspect="1"/>
          </p:cNvPicPr>
          <p:nvPr/>
        </p:nvPicPr>
        <p:blipFill>
          <a:blip r:embed="rId11"/>
          <a:srcRect l="-97" t="11607"/>
          <a:stretch>
            <a:fillRect/>
          </a:stretch>
        </p:blipFill>
        <p:spPr>
          <a:xfrm>
            <a:off x="5650354" y="1695659"/>
            <a:ext cx="1820545" cy="1607820"/>
          </a:xfrm>
          <a:prstGeom prst="rect">
            <a:avLst/>
          </a:prstGeom>
          <a:ln>
            <a:noFill/>
          </a:ln>
        </p:spPr>
      </p:pic>
      <p:pic>
        <p:nvPicPr>
          <p:cNvPr id="13" name="图片 12" descr="tsne_bestAcc0.5000"/>
          <p:cNvPicPr>
            <a:picLocks noChangeAspect="1"/>
          </p:cNvPicPr>
          <p:nvPr/>
        </p:nvPicPr>
        <p:blipFill>
          <a:blip r:embed="rId12"/>
          <a:srcRect l="-32" t="10638"/>
          <a:stretch>
            <a:fillRect/>
          </a:stretch>
        </p:blipFill>
        <p:spPr>
          <a:xfrm>
            <a:off x="1383915" y="146992"/>
            <a:ext cx="1733050" cy="1548134"/>
          </a:xfrm>
          <a:prstGeom prst="rect">
            <a:avLst/>
          </a:prstGeom>
          <a:ln>
            <a:noFill/>
          </a:ln>
        </p:spPr>
      </p:pic>
      <p:pic>
        <p:nvPicPr>
          <p:cNvPr id="14" name="图片 13" descr="tsne_bestAcc0.5943"/>
          <p:cNvPicPr>
            <a:picLocks noChangeAspect="1"/>
          </p:cNvPicPr>
          <p:nvPr/>
        </p:nvPicPr>
        <p:blipFill>
          <a:blip r:embed="rId13"/>
          <a:srcRect l="97" t="10555"/>
          <a:stretch>
            <a:fillRect/>
          </a:stretch>
        </p:blipFill>
        <p:spPr>
          <a:xfrm>
            <a:off x="3467735" y="140970"/>
            <a:ext cx="1786255" cy="1599565"/>
          </a:xfrm>
          <a:prstGeom prst="rect">
            <a:avLst/>
          </a:prstGeom>
          <a:ln>
            <a:noFill/>
          </a:ln>
        </p:spPr>
      </p:pic>
      <p:pic>
        <p:nvPicPr>
          <p:cNvPr id="15" name="图片 14" descr="tsne_emd10_bestAcc0.7163"/>
          <p:cNvPicPr>
            <a:picLocks noChangeAspect="1"/>
          </p:cNvPicPr>
          <p:nvPr/>
        </p:nvPicPr>
        <p:blipFill>
          <a:blip r:embed="rId14"/>
          <a:srcRect l="-225" t="10753"/>
          <a:stretch>
            <a:fillRect/>
          </a:stretch>
        </p:blipFill>
        <p:spPr>
          <a:xfrm>
            <a:off x="3623780" y="3422992"/>
            <a:ext cx="1795145" cy="1598930"/>
          </a:xfrm>
          <a:prstGeom prst="rect">
            <a:avLst/>
          </a:prstGeom>
          <a:ln>
            <a:noFill/>
          </a:ln>
        </p:spPr>
      </p:pic>
      <p:pic>
        <p:nvPicPr>
          <p:cNvPr id="16" name="图片 15" descr="tsne_emd20_bestAcc0.7782"/>
          <p:cNvPicPr>
            <a:picLocks noChangeAspect="1"/>
          </p:cNvPicPr>
          <p:nvPr/>
        </p:nvPicPr>
        <p:blipFill>
          <a:blip r:embed="rId15"/>
          <a:srcRect l="-1166" t="10233"/>
          <a:stretch>
            <a:fillRect/>
          </a:stretch>
        </p:blipFill>
        <p:spPr>
          <a:xfrm>
            <a:off x="5492749" y="139700"/>
            <a:ext cx="1802765" cy="1600200"/>
          </a:xfrm>
          <a:prstGeom prst="rect">
            <a:avLst/>
          </a:prstGeom>
          <a:ln>
            <a:noFill/>
          </a:ln>
        </p:spPr>
      </p:pic>
      <p:pic>
        <p:nvPicPr>
          <p:cNvPr id="21" name="图片 20" descr="tsne_emd40_bestAcc0.9812"/>
          <p:cNvPicPr>
            <a:picLocks noChangeAspect="1"/>
          </p:cNvPicPr>
          <p:nvPr/>
        </p:nvPicPr>
        <p:blipFill>
          <a:blip r:embed="rId16"/>
          <a:srcRect l="141" t="10271"/>
          <a:stretch>
            <a:fillRect/>
          </a:stretch>
        </p:blipFill>
        <p:spPr>
          <a:xfrm>
            <a:off x="6010358" y="4897755"/>
            <a:ext cx="1802765" cy="1619885"/>
          </a:xfrm>
          <a:prstGeom prst="rect">
            <a:avLst/>
          </a:prstGeom>
          <a:ln>
            <a:noFill/>
          </a:ln>
        </p:spPr>
      </p:pic>
      <p:pic>
        <p:nvPicPr>
          <p:cNvPr id="23" name="图片 22" descr="tsne_emd40_bestAcc0.9189"/>
          <p:cNvPicPr>
            <a:picLocks noChangeAspect="1"/>
          </p:cNvPicPr>
          <p:nvPr/>
        </p:nvPicPr>
        <p:blipFill>
          <a:blip r:embed="rId17"/>
          <a:srcRect t="10841"/>
          <a:stretch>
            <a:fillRect/>
          </a:stretch>
        </p:blipFill>
        <p:spPr>
          <a:xfrm>
            <a:off x="7813123" y="1739900"/>
            <a:ext cx="1804035" cy="1608455"/>
          </a:xfrm>
          <a:prstGeom prst="rect">
            <a:avLst/>
          </a:prstGeom>
          <a:ln>
            <a:noFill/>
          </a:ln>
        </p:spPr>
      </p:pic>
      <p:pic>
        <p:nvPicPr>
          <p:cNvPr id="24" name="图片 23" descr="tsne_emd20_bestAcc0.7998"/>
          <p:cNvPicPr>
            <a:picLocks noChangeAspect="1"/>
          </p:cNvPicPr>
          <p:nvPr/>
        </p:nvPicPr>
        <p:blipFill>
          <a:blip r:embed="rId18"/>
          <a:srcRect t="11048"/>
          <a:stretch>
            <a:fillRect/>
          </a:stretch>
        </p:blipFill>
        <p:spPr>
          <a:xfrm>
            <a:off x="7646284" y="178389"/>
            <a:ext cx="1798955" cy="1600200"/>
          </a:xfrm>
          <a:prstGeom prst="rect">
            <a:avLst/>
          </a:prstGeom>
          <a:ln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0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降维</a:t>
            </a:r>
            <a:r>
              <a:rPr lang="en-US" altLang="zh-CN" dirty="0"/>
              <a:t>-</a:t>
            </a:r>
            <a:r>
              <a:rPr lang="zh-CN" altLang="en-US" dirty="0"/>
              <a:t>样本距离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1B141-22AD-194E-BCCC-AA7527D9819B}"/>
              </a:ext>
            </a:extLst>
          </p:cNvPr>
          <p:cNvSpPr txBox="1"/>
          <p:nvPr/>
        </p:nvSpPr>
        <p:spPr>
          <a:xfrm>
            <a:off x="366092" y="3726643"/>
            <a:ext cx="55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r>
              <a:rPr lang="en-US" altLang="zh-CN" dirty="0"/>
              <a:t>Zou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01E4473-A4AF-7F48-B63D-55A8C22DA1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3828" y="1739900"/>
            <a:ext cx="4334593" cy="176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4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11</Words>
  <Application>Microsoft Office PowerPoint</Application>
  <PresentationFormat>宽屏</PresentationFormat>
  <Paragraphs>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Zhengyang Fang</dc:creator>
  <cp:lastModifiedBy>宇轩 张</cp:lastModifiedBy>
  <cp:revision>2</cp:revision>
  <dcterms:created xsi:type="dcterms:W3CDTF">2024-08-10T13:09:24Z</dcterms:created>
  <dcterms:modified xsi:type="dcterms:W3CDTF">2024-08-10T20:41:37Z</dcterms:modified>
</cp:coreProperties>
</file>